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BFF03-0D87-8372-18BD-095880E06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18E6C4-5611-CFF6-657C-352628047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47766-363E-BD05-A661-5107C56D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61BEA2-4B86-A111-12B9-8A4570A4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AA334-F9AF-1D8F-8602-34B11CE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2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E0441-0E1D-F376-C316-4E881B64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2B5822-1575-59CF-F28B-A5E351290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F40BA-C83E-7598-781A-C7F4B59E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54F53-24D1-6780-180F-E5C46867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0318D-EE55-9958-6720-EE526C3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39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569C76-A745-F048-AEE1-64344EBDA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BFDA09-8B72-ABFD-7D83-A45D120F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862FD-CD68-8B2A-6D1B-B563A449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19228-7B1D-32E0-B233-9CB45004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F93D1-A3B2-BED1-5A15-C71FDC22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76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8D452-D2DD-ECD3-52FC-077B1A5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C985F-677E-CE22-9898-CE718752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3044A-FD4A-D303-B171-6B8A82D8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4D98C3-024F-A228-51E9-5B14685E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65E8D-89D5-CDB0-C9C8-AB51AACC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6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53392-AFC3-F373-2B8D-0A46E92A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D8922F-193F-F947-BE13-A147A116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9149-8175-BE7E-C222-E7DF523A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F7DCD-A673-9064-F027-E0A921BE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84021-7E3A-0DB4-45ED-0A93B964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7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3A588-8070-494E-15E2-FA6B3C40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3480F-CD26-F456-A741-0CC8D7158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CB370-C531-52C7-640B-486AFAA7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81FCD-05FD-63C0-3753-DD3102B4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E12CF7-1A56-7DE5-CBE1-897DD102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FA1195-54E6-10EB-EC9F-5A9CCE97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1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5F793-F85F-3538-511F-D5B8410A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5D682D-B8E1-23B7-AFA7-04A76CB0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8F290E-D178-5F0B-932B-D0E307F7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50CB0E-2D5B-C1E1-1EFF-FA619A435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115D15-B806-B004-DFC6-C584B4384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69A627-5752-7A44-73E8-7B9B5434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34A495-774D-18EF-AFE3-EF467412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0CC96A-67C0-A30C-EB8A-FFBD4F24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99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EDA51-47C5-C9BD-A6F0-E25E9CC3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BAF771-3318-8C37-8938-36AB2B68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ADD330-3EC5-A613-67C2-2D1D64A2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B18D68-8C23-EC89-232B-EBD6C8B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4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744C90-37DF-54BE-2ED3-BF68EA8F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44AD77-264E-E358-8ECF-B03B4630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F77F11-36CF-85E0-27DB-E6DE51F2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9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F6CCD-976C-C779-0190-A5A7403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F546D-0A66-7F8B-0D9A-F7AF2EA8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5C531A-D9B5-6130-6069-CBEED915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D0ABBF-8A36-54AE-D5C5-F93ABADC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51909-35B8-41DA-E030-52F81314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895051-AF5D-BDFD-1EED-F24497F6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1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DD653-4644-24F1-F109-B1620288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D54504-B59D-6141-5ACE-F70DD144B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DC0E2-2A78-A92D-6C9B-D8491E6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0A4C36-ECF6-93A0-12E8-D103D4B8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CD94D3-A426-8D5D-4E92-33549BDC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911B95-E989-2A16-C524-141FB703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32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6FFD7C3-44B4-AA9D-54C4-2F63702492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12192000" cy="13984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113A1D3-A90E-A8E9-46AB-CA4AD271DA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" y="4593975"/>
            <a:ext cx="12210472" cy="226402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2C65D8-B006-03E5-9A55-718CA234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7D4EB-DDB4-B8F7-34DF-87D9EA54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0D2127-CFB4-85B4-1183-9DC64FC7E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DCE9F3-5E43-44C6-B4D4-A3641F31D455}" type="datetimeFigureOut">
              <a:rPr lang="es-MX" smtClean="0"/>
              <a:t>04/05/2026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A0357-9966-7098-8B34-1635FCD49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37780-825A-AB0C-A189-88FC843B2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B022D-C31B-4BB0-99B3-32BDC0AA797F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45B2CC8-A6C7-88C5-A8F9-FB06E20148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76658" y="139847"/>
            <a:ext cx="915341" cy="36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CE703-816E-1C43-B712-90C30222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27930"/>
            <a:ext cx="12192000" cy="1909763"/>
          </a:xfrm>
        </p:spPr>
        <p:txBody>
          <a:bodyPr>
            <a:noAutofit/>
          </a:bodyPr>
          <a:lstStyle/>
          <a:p>
            <a:r>
              <a:rPr lang="es-MX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Congreso de</a:t>
            </a:r>
            <a:b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800" b="1" dirty="0">
                <a:solidFill>
                  <a:srgbClr val="083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Fiscalidad Internacional y Gobernanza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69AB80-2F43-9E13-1C4A-F861D411E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013" y="3229769"/>
            <a:ext cx="10903974" cy="907024"/>
          </a:xfrm>
        </p:spPr>
        <p:txBody>
          <a:bodyPr>
            <a:normAutofit/>
          </a:bodyPr>
          <a:lstStyle/>
          <a:p>
            <a:r>
              <a:rPr lang="es-MX" sz="3600" i="1" dirty="0">
                <a:solidFill>
                  <a:srgbClr val="083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“Gobernanza y fiscalidad en un contexto global”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4CDA767-D62C-B1AA-87F8-FEF47DCAFF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18650" y="195672"/>
            <a:ext cx="8354699" cy="926691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C6E5A13-E7FF-2548-E802-015DDF922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0150" y="5819160"/>
          <a:ext cx="7251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51830" imgH="663911" progId="">
                  <p:embed/>
                </p:oleObj>
              </mc:Choice>
              <mc:Fallback>
                <p:oleObj r:id="rId3" imgW="7251830" imgH="663911" progId="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C6E5A13-E7FF-2548-E802-015DDF922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0150" y="5819160"/>
                        <a:ext cx="72517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1CBAB701-42D9-4B6A-801C-30C5592DFA96}"/>
              </a:ext>
            </a:extLst>
          </p:cNvPr>
          <p:cNvSpPr/>
          <p:nvPr/>
        </p:nvSpPr>
        <p:spPr>
          <a:xfrm>
            <a:off x="11248103" y="147320"/>
            <a:ext cx="943897" cy="388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75A02DB-F5CE-CB01-FF20-D412D6F8F95E}"/>
              </a:ext>
            </a:extLst>
          </p:cNvPr>
          <p:cNvSpPr txBox="1">
            <a:spLocks/>
          </p:cNvSpPr>
          <p:nvPr/>
        </p:nvSpPr>
        <p:spPr>
          <a:xfrm>
            <a:off x="644013" y="4056098"/>
            <a:ext cx="10903974" cy="66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i="1" dirty="0">
                <a:solidFill>
                  <a:srgbClr val="083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y 21 de mayo de 2026, Auditorio “MC. Héctor Melesio Cuén Ojeda”</a:t>
            </a:r>
          </a:p>
        </p:txBody>
      </p:sp>
    </p:spTree>
    <p:extLst>
      <p:ext uri="{BB962C8B-B14F-4D97-AF65-F5344CB8AC3E}">
        <p14:creationId xmlns:p14="http://schemas.microsoft.com/office/powerpoint/2010/main" val="26777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C6E5A13-E7FF-2548-E802-015DDF922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7841"/>
              </p:ext>
            </p:extLst>
          </p:nvPr>
        </p:nvGraphicFramePr>
        <p:xfrm>
          <a:off x="2470150" y="5819160"/>
          <a:ext cx="7251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251830" imgH="663911" progId="">
                  <p:embed/>
                </p:oleObj>
              </mc:Choice>
              <mc:Fallback>
                <p:oleObj r:id="rId2" imgW="7251830" imgH="66391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0150" y="5819160"/>
                        <a:ext cx="72517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1">
            <a:extLst>
              <a:ext uri="{FF2B5EF4-FFF2-40B4-BE49-F238E27FC236}">
                <a16:creationId xmlns:a16="http://schemas.microsoft.com/office/drawing/2014/main" id="{DEC5F582-962D-7E2F-FC88-AEFFE7586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Subtítulo 13">
            <a:extLst>
              <a:ext uri="{FF2B5EF4-FFF2-40B4-BE49-F238E27FC236}">
                <a16:creationId xmlns:a16="http://schemas.microsoft.com/office/drawing/2014/main" id="{A9543933-E7D5-FD0A-DD8D-372FA3934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528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Tema de Office</vt:lpstr>
      <vt:lpstr>Primer Congreso de Fiscalidad Internacional y Gobernanza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ABITIA REYES</dc:creator>
  <cp:lastModifiedBy>SERGIO ABITIA REYES</cp:lastModifiedBy>
  <cp:revision>2</cp:revision>
  <dcterms:created xsi:type="dcterms:W3CDTF">2026-05-04T21:42:08Z</dcterms:created>
  <dcterms:modified xsi:type="dcterms:W3CDTF">2026-05-04T21:52:45Z</dcterms:modified>
</cp:coreProperties>
</file>